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59" r:id="rId4"/>
    <p:sldId id="260" r:id="rId5"/>
    <p:sldId id="281" r:id="rId6"/>
    <p:sldId id="262" r:id="rId7"/>
    <p:sldId id="261" r:id="rId8"/>
    <p:sldId id="271" r:id="rId9"/>
    <p:sldId id="273" r:id="rId10"/>
    <p:sldId id="278" r:id="rId11"/>
    <p:sldId id="258" r:id="rId12"/>
    <p:sldId id="257" r:id="rId13"/>
    <p:sldId id="279" r:id="rId14"/>
    <p:sldId id="280" r:id="rId15"/>
    <p:sldId id="282" r:id="rId16"/>
    <p:sldId id="283" r:id="rId17"/>
    <p:sldId id="284" r:id="rId18"/>
    <p:sldId id="293" r:id="rId19"/>
    <p:sldId id="294" r:id="rId20"/>
    <p:sldId id="295" r:id="rId21"/>
    <p:sldId id="275" r:id="rId22"/>
    <p:sldId id="296" r:id="rId23"/>
    <p:sldId id="274" r:id="rId24"/>
    <p:sldId id="285" r:id="rId25"/>
    <p:sldId id="287" r:id="rId26"/>
    <p:sldId id="264" r:id="rId27"/>
    <p:sldId id="256" r:id="rId28"/>
    <p:sldId id="265" r:id="rId29"/>
    <p:sldId id="288" r:id="rId30"/>
    <p:sldId id="266" r:id="rId31"/>
    <p:sldId id="289" r:id="rId32"/>
    <p:sldId id="268" r:id="rId33"/>
    <p:sldId id="286" r:id="rId34"/>
    <p:sldId id="290" r:id="rId35"/>
    <p:sldId id="291" r:id="rId36"/>
    <p:sldId id="292" r:id="rId37"/>
    <p:sldId id="26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69"/>
  </p:normalViewPr>
  <p:slideViewPr>
    <p:cSldViewPr>
      <p:cViewPr varScale="1">
        <p:scale>
          <a:sx n="98" d="100"/>
          <a:sy n="98" d="100"/>
        </p:scale>
        <p:origin x="179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vospitatel.com.ua/zaniatia/priroda/ptitsy/images/skvorets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7ABF4D-C52F-9549-AFA1-EA9EDBDC988A}"/>
              </a:ext>
            </a:extLst>
          </p:cNvPr>
          <p:cNvSpPr txBox="1"/>
          <p:nvPr/>
        </p:nvSpPr>
        <p:spPr>
          <a:xfrm>
            <a:off x="1547664" y="1052736"/>
            <a:ext cx="6480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ЧТЕНИЕ </a:t>
            </a:r>
          </a:p>
          <a:p>
            <a:pPr algn="ctr"/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 КЛАСС</a:t>
            </a:r>
          </a:p>
        </p:txBody>
      </p:sp>
    </p:spTree>
    <p:extLst>
      <p:ext uri="{BB962C8B-B14F-4D97-AF65-F5344CB8AC3E}">
        <p14:creationId xmlns:p14="http://schemas.microsoft.com/office/powerpoint/2010/main" val="869926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568952" cy="154203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Ивановна Высоцкая</a:t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«Одуванчик»</a:t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-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7EC78F-8485-0C44-B49C-435C29F27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72" y="2348880"/>
            <a:ext cx="2387600" cy="3403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55D9C9-BC0A-964C-87E8-8F6F2BB70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06558"/>
            <a:ext cx="2991980" cy="435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65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rebuchet MS"/>
              </a:rPr>
              <a:t>Биография поэтессы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7260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Ивановна Высоцкая – это знаменитая российская поэтесса, драматург и переводчица. Родилась Ольга Высоцкая в 1903 году в Москве.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в юном возрасте поэтесса начала писать детские сказки и стихотворения. В 1930 году мир увидела ее первая книга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Старушкины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игрушки». За период своего творчества Ольга Высоцкая написала много детских произведений по мотивам русских и зарубежных сказок.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ее стихотворения были поставлены на музыку. Детские стихи, которые создавала поэтесса – очень добрые, интересные, их легко читать и учить наизусть. Ольга Высоцкая описывала в своих произведениях красоту окружающей природы, веселую и беззаботную жизнь маленьких детей. Многие из ее стихотворений, наверняка, известны вам из раннего детства.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573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Times New Roman"/>
              </a:rPr>
              <a:t>     </a:t>
            </a:r>
            <a:r>
              <a:rPr lang="ru-RU" sz="3600" b="1" dirty="0">
                <a:solidFill>
                  <a:srgbClr val="FF0000"/>
                </a:solidFill>
                <a:latin typeface="Times New Roman"/>
              </a:rPr>
              <a:t>О. Высоцкая «Одуванчик»</a:t>
            </a:r>
            <a:br>
              <a:rPr lang="ru-RU" sz="3600" b="1" dirty="0">
                <a:solidFill>
                  <a:srgbClr val="FF0000"/>
                </a:solidFill>
                <a:latin typeface="Times New Roman"/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492941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Уронило солнце</a:t>
            </a:r>
            <a:br>
              <a:rPr lang="ru-RU" b="1" dirty="0">
                <a:solidFill>
                  <a:srgbClr val="000000"/>
                </a:solidFill>
                <a:latin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Лучик золотой,</a:t>
            </a:r>
            <a:br>
              <a:rPr lang="ru-RU" b="1" dirty="0">
                <a:solidFill>
                  <a:srgbClr val="000000"/>
                </a:solidFill>
                <a:latin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Вырос одуванчик,</a:t>
            </a:r>
            <a:br>
              <a:rPr lang="ru-RU" b="1" dirty="0">
                <a:solidFill>
                  <a:srgbClr val="000000"/>
                </a:solidFill>
                <a:latin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Первый молодой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У него чудесный</a:t>
            </a:r>
            <a:br>
              <a:rPr lang="ru-RU" b="1" dirty="0">
                <a:solidFill>
                  <a:srgbClr val="000000"/>
                </a:solidFill>
                <a:latin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Золотистый цвет</a:t>
            </a:r>
            <a:br>
              <a:rPr lang="ru-RU" b="1" dirty="0">
                <a:solidFill>
                  <a:srgbClr val="000000"/>
                </a:solidFill>
                <a:latin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Он большого солнца</a:t>
            </a:r>
            <a:br>
              <a:rPr lang="ru-RU" b="1" dirty="0">
                <a:solidFill>
                  <a:srgbClr val="000000"/>
                </a:solidFill>
                <a:latin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Маленький портрет.</a:t>
            </a:r>
          </a:p>
          <a:p>
            <a:endParaRPr lang="ru-RU" dirty="0"/>
          </a:p>
        </p:txBody>
      </p:sp>
      <p:pic>
        <p:nvPicPr>
          <p:cNvPr id="1030" name="Picture 6" descr="http://stat16.privet.ru/lr/0b082deba73172695001107f25c072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4479240" cy="373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773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  <a:latin typeface="Trebuchet MS"/>
              </a:rPr>
              <a:t>Анализ стихотворения «Одуванчик»</a:t>
            </a:r>
            <a:br>
              <a:rPr lang="ru-RU" sz="3200" b="1" dirty="0">
                <a:solidFill>
                  <a:srgbClr val="FF0000"/>
                </a:solidFill>
                <a:latin typeface="Trebuchet MS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676874" cy="568863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Читая первую строку стихотворения «Одуванчик», мы представляем перед собой весеннее поле, укрытое зеленой травой. Теплое солнышко ласкает своими лучами все растения. Один лучик отрывается от солнышка и падает на землю. Из него вырастает красивый одуванчик.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еще не превратился в комочек из серых зонтиков, которыми любит играть ветер, а представляет собой желтенький цветок. Вы, наверное, замечали, как похожи желтые одуванчики на солнце? Именно об этом цветке и пишет О. Высоцкая. Поэтесса сравнивает одуванчик с солнышком.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Его маленькие желтые лепестки напоминают солнечные лучи. Автор сравнивает одуванчика с портретом самого солнца, словно какой – то неизвестный художник изобразил его среди молодой весенней зелени. Первый одуванчик стал предвестником теплых дней, подтверждением того, что холодные дни вернуться еще нескоро.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488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19256" cy="144016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учит нас стихотворение «Одуванчик»?</a:t>
            </a:r>
            <a:br>
              <a:rPr lang="ru-RU" sz="3600" b="1" dirty="0">
                <a:solidFill>
                  <a:srgbClr val="000000"/>
                </a:solidFill>
                <a:latin typeface="Trebuchet MS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32859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дети не только видели одуванчики, растущие в садах или на лужайках в мае, но и охотно игрались с ними, сплетая эти цветочки в красивые венки. Однако не все дети замечают, что одуванчики очень сильно похожие на весеннее солнце. Поэтесса Ольга Высоцкая учит детей замечать красоту природы, которая нас окружает.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некоторые люди видят в одуванчике простой цветок, который, как и все остальные цветы скоро увянет. И только те люди, которые умеют ценить красоту по-настоящему, могут увидеть в растении нечто больше, как увидела в обычном одуванчике самое настоящее солнце поэтесса О. Высоцкая. Детям следует учиться с открытым сердцем, воспринимать окружающую природу, заботиться о ней, и видеть ее красоту и непревзойденность.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74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89A0FB-5638-A046-A643-6C4F3A7F6C8E}"/>
              </a:ext>
            </a:extLst>
          </p:cNvPr>
          <p:cNvSpPr txBox="1"/>
          <p:nvPr/>
        </p:nvSpPr>
        <p:spPr>
          <a:xfrm>
            <a:off x="107504" y="1345474"/>
            <a:ext cx="89289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2.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21.04.2020 г.</a:t>
            </a:r>
          </a:p>
          <a:p>
            <a:pPr algn="ctr"/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о родной природе. П.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Дудочкин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«Почему хорошо на свете». Доп. чтение: Э.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«Муравейник».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482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EAC527E-7A2D-DA4C-B018-BEC95F58FA8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r>
              <a:rPr lang="ru-RU" altLang="ru-RU" sz="3800"/>
              <a:t> </a:t>
            </a:r>
          </a:p>
        </p:txBody>
      </p:sp>
      <p:pic>
        <p:nvPicPr>
          <p:cNvPr id="5123" name="Picture 8">
            <a:extLst>
              <a:ext uri="{FF2B5EF4-FFF2-40B4-BE49-F238E27FC236}">
                <a16:creationId xmlns:a16="http://schemas.microsoft.com/office/drawing/2014/main" id="{40F200E9-B705-FC48-B5E5-BC3466522CD3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C50164A9-1EFC-CC4A-ADA0-B3F029CE8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981200"/>
            <a:ext cx="358616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400" b="1" dirty="0">
                <a:solidFill>
                  <a:srgbClr val="000066"/>
                </a:solidFill>
              </a:rPr>
              <a:t>П. </a:t>
            </a:r>
            <a:r>
              <a:rPr lang="ru-RU" altLang="ru-RU" sz="4400" b="1" dirty="0" err="1">
                <a:solidFill>
                  <a:srgbClr val="000066"/>
                </a:solidFill>
              </a:rPr>
              <a:t>Дудочкин</a:t>
            </a:r>
            <a:endParaRPr lang="ru-RU" altLang="ru-RU" sz="4400" b="1" dirty="0">
              <a:solidFill>
                <a:srgbClr val="000066"/>
              </a:solidFill>
            </a:endParaRPr>
          </a:p>
          <a:p>
            <a:pPr eaLnBrk="1" hangingPunct="1"/>
            <a:endParaRPr lang="ru-RU" altLang="ru-RU" dirty="0"/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E2DAE2D8-6875-7848-94C1-662955B70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124200"/>
            <a:ext cx="80708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000066"/>
                </a:solidFill>
                <a:latin typeface="Edwardian Script ITC" panose="030303020407070D0804" pitchFamily="66" charset="0"/>
              </a:rPr>
              <a:t>          «Почему хорошо </a:t>
            </a:r>
          </a:p>
          <a:p>
            <a:pPr eaLnBrk="1" hangingPunct="1"/>
            <a:r>
              <a:rPr lang="ru-RU" altLang="ru-RU" sz="5400" b="1">
                <a:solidFill>
                  <a:srgbClr val="000066"/>
                </a:solidFill>
                <a:latin typeface="Edwardian Script ITC" panose="030303020407070D0804" pitchFamily="66" charset="0"/>
              </a:rPr>
              <a:t>                      на свете»</a:t>
            </a:r>
          </a:p>
        </p:txBody>
      </p:sp>
    </p:spTree>
    <p:extLst>
      <p:ext uri="{BB962C8B-B14F-4D97-AF65-F5344CB8AC3E}">
        <p14:creationId xmlns:p14="http://schemas.microsoft.com/office/powerpoint/2010/main" val="1128441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Скворец фото">
            <a:extLst>
              <a:ext uri="{FF2B5EF4-FFF2-40B4-BE49-F238E27FC236}">
                <a16:creationId xmlns:a16="http://schemas.microsoft.com/office/drawing/2014/main" id="{856BD5F3-B0A5-224E-BCF1-ADA687FEB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313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Биография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76064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Великой Отечественной войны многие наши земляки мужественно сражались с неприятелем. Закаленные в боях, они и в мирное время продолжили воевать — за свободу и правду. Одним из таких борцов был Петр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Дудочкин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979" y="3573016"/>
            <a:ext cx="2453549" cy="307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028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036496" cy="66247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 Петрович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Дудочкин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30 октября 1915 года в деревне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Стреченово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Рославльского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области. Отец его был армейским офицером, служил в Преображенском полку, мать работала учительницей. Петр окончил школу в Рославле и в начале 30-х годов поступил в академию имени Тимирязева в Москве на зоотехнический факультет. В 1936 году он уже стал дипломированным специалистом и работал ветеринаром в разных регионах страны. Тогда же, в конце 1930-х, в Кимрской газете «Коллективная жизнь» появляются его первые заметки. Но мирная жизнь продолжалась недолго — началась война, и Петр Петрович отправился на фронт. </a:t>
            </a:r>
          </a:p>
        </p:txBody>
      </p:sp>
    </p:spTree>
    <p:extLst>
      <p:ext uri="{BB962C8B-B14F-4D97-AF65-F5344CB8AC3E}">
        <p14:creationId xmlns:p14="http://schemas.microsoft.com/office/powerpoint/2010/main" val="2834415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AA9130-5E14-8445-8C84-AB7542969556}"/>
              </a:ext>
            </a:extLst>
          </p:cNvPr>
          <p:cNvSpPr txBox="1"/>
          <p:nvPr/>
        </p:nvSpPr>
        <p:spPr>
          <a:xfrm>
            <a:off x="467544" y="2348880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1.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20.04.2020 г.</a:t>
            </a: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Разножанровые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произведения о природе. О.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Высотская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«Одуванчик», М. Пришвин «Золотой луг»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3769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1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681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339"/>
            <a:ext cx="9341413" cy="700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116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527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Вернувшись с фронта, Петр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Дудочкин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вновь стал работать в кимрской газете «Коллективная жизнь», а к концу войны перебрался в Тверь и к 60-м годам стал постоянным автором целого ряда печатных изданий: помимо областной «Пролетарской правды» он сотрудничал с газетами «Социалистическое земледелие», «Литература и жизнь», «Охота и охотничье хозяйство», «Семья и школа» и другими. Война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Дудочкина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закончилась, но бороться он продолжал всю жизнь — бороться за правду и справедливость.</a:t>
            </a:r>
          </a:p>
        </p:txBody>
      </p:sp>
    </p:spTree>
    <p:extLst>
      <p:ext uri="{BB962C8B-B14F-4D97-AF65-F5344CB8AC3E}">
        <p14:creationId xmlns:p14="http://schemas.microsoft.com/office/powerpoint/2010/main" val="3533961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315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D27C2F-44BC-974C-8131-1D437B7307F4}"/>
              </a:ext>
            </a:extLst>
          </p:cNvPr>
          <p:cNvSpPr txBox="1"/>
          <p:nvPr/>
        </p:nvSpPr>
        <p:spPr>
          <a:xfrm>
            <a:off x="4637314" y="26778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B21847-104C-1145-B178-1F0A4876ED1E}"/>
              </a:ext>
            </a:extLst>
          </p:cNvPr>
          <p:cNvSpPr txBox="1"/>
          <p:nvPr/>
        </p:nvSpPr>
        <p:spPr>
          <a:xfrm>
            <a:off x="532858" y="1585279"/>
            <a:ext cx="82089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3.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22.04.2020 г.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и произведения о природе. Сладков «Весенний гам», А.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«Воробей». </a:t>
            </a:r>
          </a:p>
        </p:txBody>
      </p:sp>
    </p:spTree>
    <p:extLst>
      <p:ext uri="{BB962C8B-B14F-4D97-AF65-F5344CB8AC3E}">
        <p14:creationId xmlns:p14="http://schemas.microsoft.com/office/powerpoint/2010/main" val="757322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okartiny.ru/assets/images/kartiny/kartina-levitana-vesna-bolshaya-voda.jpg">
            <a:extLst>
              <a:ext uri="{FF2B5EF4-FFF2-40B4-BE49-F238E27FC236}">
                <a16:creationId xmlns:a16="http://schemas.microsoft.com/office/drawing/2014/main" id="{17532A27-F280-D343-B110-49D47D253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119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Прямоугольник 3">
            <a:extLst>
              <a:ext uri="{FF2B5EF4-FFF2-40B4-BE49-F238E27FC236}">
                <a16:creationId xmlns:a16="http://schemas.microsoft.com/office/drawing/2014/main" id="{2B670DEA-40F8-3B49-8B01-EDA26A97B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" y="5422900"/>
            <a:ext cx="734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Левитан  "Весна. Большая вода"</a:t>
            </a:r>
            <a:endParaRPr lang="ru-RU" altLang="ru-RU" sz="2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3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DA9D51D-5C40-A344-89D2-1106860151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8229600" cy="10144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>
                <a:solidFill>
                  <a:srgbClr val="993300"/>
                </a:solidFill>
                <a:latin typeface="Verdana" panose="020B0604030504040204" pitchFamily="34" charset="0"/>
              </a:rPr>
              <a:t>Николай Иванович Сладков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1420CDC5-75B3-D04A-88DA-038EA63A8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943600"/>
            <a:ext cx="4895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993300"/>
                </a:solidFill>
                <a:latin typeface="Verdana" panose="020B0604030504040204" pitchFamily="34" charset="0"/>
              </a:rPr>
              <a:t>05.01.1920 – 28.06.1996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3ED73FFC-168A-4640-B965-8325386A6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341438"/>
            <a:ext cx="561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990000"/>
                </a:solidFill>
              </a:rPr>
              <a:t>советский писатель</a:t>
            </a:r>
          </a:p>
        </p:txBody>
      </p:sp>
      <p:pic>
        <p:nvPicPr>
          <p:cNvPr id="9221" name="Picture 7" descr="pisateli_20_13">
            <a:extLst>
              <a:ext uri="{FF2B5EF4-FFF2-40B4-BE49-F238E27FC236}">
                <a16:creationId xmlns:a16="http://schemas.microsoft.com/office/drawing/2014/main" id="{07766DA6-7BF5-2E4E-AA57-F250AFB9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44675"/>
            <a:ext cx="3536950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863711"/>
      </p:ext>
    </p:extLst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6">
            <a:extLst>
              <a:ext uri="{FF2B5EF4-FFF2-40B4-BE49-F238E27FC236}">
                <a16:creationId xmlns:a16="http://schemas.microsoft.com/office/drawing/2014/main" id="{4B102273-AD44-C14A-8D42-474AA09AC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620713"/>
            <a:ext cx="429101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Иванович Сладков родился 5 января 1920 года в Москве, но всю свою жизнь прожил в Ленинграде, в Царском Селе. Здесь, неподалеку от его дома, было много старых лесопарков, где будущий писатель открыл для себя целый мир, необычайно богатый тайнами природы. Целыми днями он пропадал в самых глухих местах окружающих парков, где всматривался и вслушивался в жизнь леса. Бродя среди старых деревьев, он с детства проникся мудростью природы, научился узнавать по голосам самых разных птиц.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43" name="Picture 7" descr="Sladkov">
            <a:extLst>
              <a:ext uri="{FF2B5EF4-FFF2-40B4-BE49-F238E27FC236}">
                <a16:creationId xmlns:a16="http://schemas.microsoft.com/office/drawing/2014/main" id="{F22A7699-579F-6C47-8A06-0246D9DB8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300990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477138"/>
      </p:ext>
    </p:extLst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A44B4D70-8906-FB43-8F10-1A7EA653F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620713"/>
            <a:ext cx="74168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Мальчику очень хотелось узнать, о чем с ним говорит лес, он очень хотел постигнуть его тайны. Коля стал с упоением читать самые разные книги о природе, а свои собственные наблюдения записывал в свой дневник, в "Тетрадь наблюдений", который начал вести во втором классе. Постепенно в дневнике место коротких записей стали дополнять истории из жизни лесных обитателей. К тому времени лес давно уже стал для него настоящим добрым другом.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267" name="Picture 4" descr="http://www.knigisosklada.ru/images/books/2678/big/2678010.jpg">
            <a:extLst>
              <a:ext uri="{FF2B5EF4-FFF2-40B4-BE49-F238E27FC236}">
                <a16:creationId xmlns:a16="http://schemas.microsoft.com/office/drawing/2014/main" id="{9ABC30C3-4910-6140-8224-DFA880CBB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068638"/>
            <a:ext cx="21717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http://eois.mskobr.ru/book_images/img_268070.jpg">
            <a:extLst>
              <a:ext uri="{FF2B5EF4-FFF2-40B4-BE49-F238E27FC236}">
                <a16:creationId xmlns:a16="http://schemas.microsoft.com/office/drawing/2014/main" id="{2A84BED5-F36E-C244-B16B-D38CF2C87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84538"/>
            <a:ext cx="193992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 descr="http://img.read.ru/covers_rr/big/568632.jpg">
            <a:extLst>
              <a:ext uri="{FF2B5EF4-FFF2-40B4-BE49-F238E27FC236}">
                <a16:creationId xmlns:a16="http://schemas.microsoft.com/office/drawing/2014/main" id="{96F0FAB1-EDB3-BB45-B9C0-A7D7FD3DE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141663"/>
            <a:ext cx="2066925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805454"/>
      </p:ext>
    </p:extLst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Николай Сладков">
            <a:extLst>
              <a:ext uri="{FF2B5EF4-FFF2-40B4-BE49-F238E27FC236}">
                <a16:creationId xmlns:a16="http://schemas.microsoft.com/office/drawing/2014/main" id="{BD632D38-666A-8A49-83C6-007539826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2500313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3">
            <a:extLst>
              <a:ext uri="{FF2B5EF4-FFF2-40B4-BE49-F238E27FC236}">
                <a16:creationId xmlns:a16="http://schemas.microsoft.com/office/drawing/2014/main" id="{D8CBCAB9-60E9-2D48-98A2-CEFA9F7F6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25717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2292" name="Прямоугольник 4">
            <a:extLst>
              <a:ext uri="{FF2B5EF4-FFF2-40B4-BE49-F238E27FC236}">
                <a16:creationId xmlns:a16="http://schemas.microsoft.com/office/drawing/2014/main" id="{AC2CA1A5-F2B0-C742-A386-EB035821E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013325"/>
            <a:ext cx="828675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900" b="1" dirty="0">
                <a:solidFill>
                  <a:srgbClr val="363650"/>
                </a:solidFill>
              </a:rPr>
              <a:t> </a:t>
            </a: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молодости он увлекался охотой, но впоследствии отказался от этого занятия. Вместо неё стал заниматься фотоохотой, выдвинул призыв «Не бери в лес ружье, возьми в лес фоторужье».</a:t>
            </a:r>
          </a:p>
        </p:txBody>
      </p:sp>
      <p:pic>
        <p:nvPicPr>
          <p:cNvPr id="12293" name="Picture 2" descr="http://img1.labirint.ru/books/151468/big.jpg">
            <a:extLst>
              <a:ext uri="{FF2B5EF4-FFF2-40B4-BE49-F238E27FC236}">
                <a16:creationId xmlns:a16="http://schemas.microsoft.com/office/drawing/2014/main" id="{44D8F764-88D3-F847-8A19-97DA83CCB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96975"/>
            <a:ext cx="2357438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http://www.etextlib.ru/Content/BookImages/75_cover.jpg">
            <a:extLst>
              <a:ext uri="{FF2B5EF4-FFF2-40B4-BE49-F238E27FC236}">
                <a16:creationId xmlns:a16="http://schemas.microsoft.com/office/drawing/2014/main" id="{6D2BB487-2055-5942-BC5E-31F4F4116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268413"/>
            <a:ext cx="2071687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Николай Сладков">
            <a:extLst>
              <a:ext uri="{FF2B5EF4-FFF2-40B4-BE49-F238E27FC236}">
                <a16:creationId xmlns:a16="http://schemas.microsoft.com/office/drawing/2014/main" id="{E6EDE45A-AE27-734B-91AC-676E55DC5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716338"/>
            <a:ext cx="178593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337189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74638"/>
            <a:ext cx="783406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Михаил Михайлович Пришвин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047224"/>
            <a:ext cx="2592288" cy="210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898941"/>
            <a:ext cx="1800200" cy="250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149080"/>
            <a:ext cx="1520500" cy="226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817" y="4509120"/>
            <a:ext cx="2932430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69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B5E0401A-B5D2-4D4B-9112-4C0925554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20713"/>
            <a:ext cx="7632700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оказаться в диком лесу, вовсе необязательно каждый раз брать билет на поезд и ехать в дальние края - можно просто протянуть руку к книжной полке и взять любимую книгу Николая Сладкова, уютно устроиться в любимом уголке и перенестись в прекрасный мир природы... </a:t>
            </a:r>
          </a:p>
        </p:txBody>
      </p:sp>
      <p:pic>
        <p:nvPicPr>
          <p:cNvPr id="13315" name="Picture 6" descr="http://static.ozone.ru/multimedia/books_covers/1000148947.jpg">
            <a:extLst>
              <a:ext uri="{FF2B5EF4-FFF2-40B4-BE49-F238E27FC236}">
                <a16:creationId xmlns:a16="http://schemas.microsoft.com/office/drawing/2014/main" id="{0339D900-C908-2940-B0BD-780A30CA4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926">
            <a:off x="6338888" y="3443288"/>
            <a:ext cx="1905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0" descr="http://www.libex.ru/dimg/418f4.jpg">
            <a:extLst>
              <a:ext uri="{FF2B5EF4-FFF2-40B4-BE49-F238E27FC236}">
                <a16:creationId xmlns:a16="http://schemas.microsoft.com/office/drawing/2014/main" id="{2C2038B9-47E2-4D4E-83C7-B272B6F24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7389">
            <a:off x="1027113" y="3255963"/>
            <a:ext cx="1725612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2" descr="http://www.libex.ru/dimg/34b53.jpg">
            <a:extLst>
              <a:ext uri="{FF2B5EF4-FFF2-40B4-BE49-F238E27FC236}">
                <a16:creationId xmlns:a16="http://schemas.microsoft.com/office/drawing/2014/main" id="{7D0276CA-BF42-E540-9B2D-4A6F0AAB2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068638"/>
            <a:ext cx="1890713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218137"/>
      </p:ext>
    </p:extLst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2">
            <a:extLst>
              <a:ext uri="{FF2B5EF4-FFF2-40B4-BE49-F238E27FC236}">
                <a16:creationId xmlns:a16="http://schemas.microsoft.com/office/drawing/2014/main" id="{26AACF1E-45A0-2B48-902C-41246FF96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500063"/>
            <a:ext cx="5656263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 свою насыщенную приключениями жизнь Николай Иванович написал более 60 книг. В числе самых известных можно назвать такие издания, как:</a:t>
            </a:r>
          </a:p>
        </p:txBody>
      </p:sp>
      <p:pic>
        <p:nvPicPr>
          <p:cNvPr id="14339" name="Picture 2" descr="http://www.libex.ru/dimg/1691a.jpg">
            <a:extLst>
              <a:ext uri="{FF2B5EF4-FFF2-40B4-BE49-F238E27FC236}">
                <a16:creationId xmlns:a16="http://schemas.microsoft.com/office/drawing/2014/main" id="{F92A3B08-EA45-3D44-A19B-B89D9C7AF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49275"/>
            <a:ext cx="1857375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http://www.bookriver.ru/img/covers/390191.jpg">
            <a:extLst>
              <a:ext uri="{FF2B5EF4-FFF2-40B4-BE49-F238E27FC236}">
                <a16:creationId xmlns:a16="http://schemas.microsoft.com/office/drawing/2014/main" id="{C5245632-B4E6-4F43-B67F-54E95CEC7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http://www.knigosklad.ru/det/bd1424.jpg">
            <a:extLst>
              <a:ext uri="{FF2B5EF4-FFF2-40B4-BE49-F238E27FC236}">
                <a16:creationId xmlns:a16="http://schemas.microsoft.com/office/drawing/2014/main" id="{D6BFACEB-9757-1A41-BB10-DB392CC50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349500"/>
            <a:ext cx="1825625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http://pictures.bookshop.ua/TitleBooks/bs0003706716.jpg">
            <a:extLst>
              <a:ext uri="{FF2B5EF4-FFF2-40B4-BE49-F238E27FC236}">
                <a16:creationId xmlns:a16="http://schemas.microsoft.com/office/drawing/2014/main" id="{9CA91140-0BEF-5445-A442-7B9EE6682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9138"/>
            <a:ext cx="179228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2" descr="http://static.ozone.ru/multimedia/books_covers/1000574223.jpg">
            <a:extLst>
              <a:ext uri="{FF2B5EF4-FFF2-40B4-BE49-F238E27FC236}">
                <a16:creationId xmlns:a16="http://schemas.microsoft.com/office/drawing/2014/main" id="{70031829-DE02-6B47-89E0-54A9A10FF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213100"/>
            <a:ext cx="1563687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11">
            <a:extLst>
              <a:ext uri="{FF2B5EF4-FFF2-40B4-BE49-F238E27FC236}">
                <a16:creationId xmlns:a16="http://schemas.microsoft.com/office/drawing/2014/main" id="{263D2C18-034A-804E-90AC-DA3E7E820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084763"/>
            <a:ext cx="7561263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книгу "Подводная газета" Николай Иванович был удостоен Государственной премии имени Н. К. Крупской.</a:t>
            </a:r>
            <a:endParaRPr lang="en-US" alt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 Николай Иванович Сладков 28 июня 1996 года в возрасте 76 лет.</a:t>
            </a:r>
          </a:p>
        </p:txBody>
      </p:sp>
    </p:spTree>
    <p:extLst>
      <p:ext uri="{BB962C8B-B14F-4D97-AF65-F5344CB8AC3E}">
        <p14:creationId xmlns:p14="http://schemas.microsoft.com/office/powerpoint/2010/main" val="62687389"/>
      </p:ext>
    </p:extLst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>
            <a:extLst>
              <a:ext uri="{FF2B5EF4-FFF2-40B4-BE49-F238E27FC236}">
                <a16:creationId xmlns:a16="http://schemas.microsoft.com/office/drawing/2014/main" id="{C968E64B-1357-1640-BF7F-074E21AAD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00438"/>
            <a:ext cx="82804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</a:t>
            </a:r>
          </a:p>
          <a:p>
            <a:pPr algn="ctr" eaLnBrk="1" hangingPunct="1"/>
            <a:r>
              <a:rPr lang="ru-RU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гомон, галдеж, шум; </a:t>
            </a:r>
          </a:p>
          <a:p>
            <a:pPr algn="ctr" eaLnBrk="1" hangingPunct="1"/>
            <a:r>
              <a:rPr lang="ru-RU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шалман, крик, ор, лай, оранье, </a:t>
            </a:r>
            <a:r>
              <a:rPr lang="ru-RU" altLang="ru-RU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галдень</a:t>
            </a:r>
            <a:r>
              <a:rPr lang="ru-RU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гул</a:t>
            </a:r>
          </a:p>
        </p:txBody>
      </p:sp>
      <p:pic>
        <p:nvPicPr>
          <p:cNvPr id="15363" name="Picture 2" descr="http://jpghoto.ru/img/picture/Jun/20/fce5c95a983853c2b89fc739dd356663/8.jpg">
            <a:extLst>
              <a:ext uri="{FF2B5EF4-FFF2-40B4-BE49-F238E27FC236}">
                <a16:creationId xmlns:a16="http://schemas.microsoft.com/office/drawing/2014/main" id="{AA1E2B05-D1B8-A641-8019-97379927E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04813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591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17204F-D843-4141-8489-A2DE72A3106B}"/>
              </a:ext>
            </a:extLst>
          </p:cNvPr>
          <p:cNvSpPr txBox="1"/>
          <p:nvPr/>
        </p:nvSpPr>
        <p:spPr>
          <a:xfrm>
            <a:off x="611561" y="1844824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4.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23.04.2020 г.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«Произведения для детей. М. Пришвин «Ребята и утята.» </a:t>
            </a:r>
          </a:p>
        </p:txBody>
      </p:sp>
    </p:spTree>
    <p:extLst>
      <p:ext uri="{BB962C8B-B14F-4D97-AF65-F5344CB8AC3E}">
        <p14:creationId xmlns:p14="http://schemas.microsoft.com/office/powerpoint/2010/main" val="2565945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М. Пришвин родился в Орловской губернии близ города Ельца. Жилось его семье трудно, так как мать осталась одна с пятью детьми. В Германии закончил университет и стал агрономом. Он собирался заняться  наукой, но стал писателем. Он стал писать о природе.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00042"/>
            <a:ext cx="62536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Михаил Михайлович Пришвин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3"/>
            <a:ext cx="3500462" cy="481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10249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-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16954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214422"/>
            <a:ext cx="17335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214422"/>
            <a:ext cx="1524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286256"/>
            <a:ext cx="20193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4143380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4286256"/>
            <a:ext cx="1905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1357298"/>
            <a:ext cx="16954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928794" y="214290"/>
            <a:ext cx="54425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Книги    М.Пришвина</a:t>
            </a:r>
          </a:p>
        </p:txBody>
      </p:sp>
    </p:spTree>
    <p:extLst>
      <p:ext uri="{BB962C8B-B14F-4D97-AF65-F5344CB8AC3E}">
        <p14:creationId xmlns:p14="http://schemas.microsoft.com/office/powerpoint/2010/main" val="3130935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-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428604"/>
            <a:ext cx="2084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Ребус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2781314" cy="267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-714404"/>
            <a:ext cx="952505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3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endParaRPr lang="ru-RU" sz="239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3286124"/>
            <a:ext cx="25042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М=Т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5286388"/>
            <a:ext cx="22199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УТКА</a:t>
            </a:r>
          </a:p>
        </p:txBody>
      </p:sp>
    </p:spTree>
    <p:extLst>
      <p:ext uri="{BB962C8B-B14F-4D97-AF65-F5344CB8AC3E}">
        <p14:creationId xmlns:p14="http://schemas.microsoft.com/office/powerpoint/2010/main" val="177036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-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428604"/>
            <a:ext cx="6183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Чирок-свистунок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85992"/>
            <a:ext cx="578646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7522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1926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вами высказывание В. Бианки:</a:t>
            </a:r>
          </a:p>
          <a:p>
            <a:pPr marL="0" indent="0" algn="ctr">
              <a:buNone/>
            </a:pP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i="1" dirty="0"/>
              <a:t>«Весь огромный мир кругом меня, надо мной полон неизведанных тайн. И я буду открывать эти тайны всю жизнь, потому что это самое интересное, самое увлекательное занятие в мире!»</a:t>
            </a:r>
          </a:p>
        </p:txBody>
      </p:sp>
    </p:spTree>
    <p:extLst>
      <p:ext uri="{BB962C8B-B14F-4D97-AF65-F5344CB8AC3E}">
        <p14:creationId xmlns:p14="http://schemas.microsoft.com/office/powerpoint/2010/main" val="2320715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931C48-C622-E24A-9884-1F6E25F9E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84" y="764704"/>
            <a:ext cx="866537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09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b="1" dirty="0">
              <a:solidFill>
                <a:prstClr val="black">
                  <a:lumMod val="95000"/>
                  <a:lumOff val="5000"/>
                </a:prstClr>
              </a:solidFill>
              <a:latin typeface="Tahoma"/>
              <a:ea typeface="Times New Roman"/>
            </a:endParaRPr>
          </a:p>
          <a:p>
            <a:pPr marL="0" indent="0" algn="ctr">
              <a:buNone/>
            </a:pPr>
            <a:r>
              <a:rPr lang="ru-RU" sz="5400" b="1" dirty="0">
                <a:solidFill>
                  <a:prstClr val="black">
                    <a:lumMod val="95000"/>
                    <a:lumOff val="5000"/>
                  </a:prstClr>
                </a:solidFill>
                <a:latin typeface="Tahoma"/>
                <a:ea typeface="Times New Roman"/>
              </a:rPr>
              <a:t>«</a:t>
            </a:r>
            <a:r>
              <a:rPr lang="ru-RU" sz="54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Tahoma"/>
                <a:ea typeface="Times New Roman"/>
              </a:rPr>
              <a:t>Отчего прохладно стало одуванчику в бору?</a:t>
            </a:r>
            <a:r>
              <a:rPr lang="ru-RU" sz="5400" b="1" dirty="0">
                <a:solidFill>
                  <a:prstClr val="black">
                    <a:lumMod val="95000"/>
                    <a:lumOff val="5000"/>
                  </a:prstClr>
                </a:solidFill>
                <a:latin typeface="Tahoma"/>
                <a:ea typeface="Times New Roman"/>
              </a:rPr>
              <a:t>»</a:t>
            </a:r>
            <a:br>
              <a:rPr lang="ru-RU" sz="5400" b="1" dirty="0">
                <a:solidFill>
                  <a:prstClr val="black">
                    <a:lumMod val="95000"/>
                    <a:lumOff val="5000"/>
                  </a:prstClr>
                </a:solidFill>
                <a:latin typeface="Tahoma"/>
                <a:ea typeface="Times New Roman"/>
              </a:rPr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105658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568952" cy="59046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«</a:t>
            </a:r>
            <a:r>
              <a:rPr lang="ru-RU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Оттого, что прошлой ночью облысел он на ветру!</a:t>
            </a: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b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Прочитайте текст так, чтобы был слышен и вопрос, и ответ.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Какая тайна одуванчика раскрылась?</a:t>
            </a:r>
          </a:p>
          <a:p>
            <a:pPr>
              <a:buFontTx/>
              <a:buChar char="-"/>
            </a:pP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09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ru-RU" sz="4000" b="1" dirty="0"/>
            </a:br>
            <a:br>
              <a:rPr lang="ru-RU" sz="4000" b="1" dirty="0"/>
            </a:br>
            <a:r>
              <a:rPr lang="ru-RU" sz="4000" b="1" dirty="0"/>
              <a:t>Дыхательная гимнастика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435280" cy="48245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/>
              <a:t>- Давайте попробуем ощутить запах одуванчиков. Поднесите его к носу близко-близко… Что у вас теперь на кончике носа? (пыльца)</a:t>
            </a:r>
            <a:br>
              <a:rPr lang="ru-RU" dirty="0"/>
            </a:br>
            <a:r>
              <a:rPr lang="ru-RU" dirty="0"/>
              <a:t>- Нектаром одуванчика питаются насекомые. А люди могут применить жёлтую головку одуванчика в пищу? (варят варенье)</a:t>
            </a:r>
            <a:br>
              <a:rPr lang="ru-RU" dirty="0"/>
            </a:br>
            <a:r>
              <a:rPr lang="ru-RU" dirty="0"/>
              <a:t>- Интересно, а есть ли другое название у одуванчика?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882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5446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Вернёмся к высказыванию Виталия Бианки. </a:t>
            </a:r>
            <a:br>
              <a:rPr lang="ru-RU" dirty="0"/>
            </a:br>
            <a:r>
              <a:rPr lang="ru-RU" dirty="0"/>
              <a:t>- А какое открытие для себя сделали сегодня вы?</a:t>
            </a:r>
            <a:br>
              <a:rPr lang="ru-RU" dirty="0"/>
            </a:br>
            <a:r>
              <a:rPr lang="ru-RU" dirty="0"/>
              <a:t>(мир богат чудесами, и чтобы это увидеть, надо не просто смотреть, но уметь видеть и чувствовать и открывать эти тайны)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423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5215</TotalTime>
  <Words>1137</Words>
  <Application>Microsoft Macintosh PowerPoint</Application>
  <PresentationFormat>Экран (4:3)</PresentationFormat>
  <Paragraphs>80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Arial</vt:lpstr>
      <vt:lpstr>Calibri</vt:lpstr>
      <vt:lpstr>Edwardian Script ITC</vt:lpstr>
      <vt:lpstr>Tahoma</vt:lpstr>
      <vt:lpstr>Times New Roman</vt:lpstr>
      <vt:lpstr>Trebuchet MS</vt:lpstr>
      <vt:lpstr>Verdana</vt:lpstr>
      <vt:lpstr>Тема Office</vt:lpstr>
      <vt:lpstr>Презентация PowerPoint</vt:lpstr>
      <vt:lpstr>Презентация PowerPoint</vt:lpstr>
      <vt:lpstr>Михаил Михайлович Пришвин</vt:lpstr>
      <vt:lpstr>Презентация PowerPoint</vt:lpstr>
      <vt:lpstr>Презентация PowerPoint</vt:lpstr>
      <vt:lpstr>Презентация PowerPoint</vt:lpstr>
      <vt:lpstr>Презентация PowerPoint</vt:lpstr>
      <vt:lpstr>  Дыхательная гимнастика  </vt:lpstr>
      <vt:lpstr>Презентация PowerPoint</vt:lpstr>
      <vt:lpstr>Ольга Ивановна Высоцкая «Одуванчик» </vt:lpstr>
      <vt:lpstr>Биография поэтессы</vt:lpstr>
      <vt:lpstr>     О. Высоцкая «Одуванчик» </vt:lpstr>
      <vt:lpstr>Анализ стихотворения «Одуванчик» </vt:lpstr>
      <vt:lpstr>Чему учит нас стихотворение «Одуванчик»? </vt:lpstr>
      <vt:lpstr>Презентация PowerPoint</vt:lpstr>
      <vt:lpstr> </vt:lpstr>
      <vt:lpstr>Презентация PowerPoint</vt:lpstr>
      <vt:lpstr>Биография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Николай Иванович Сладков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</vt:lpstr>
      <vt:lpstr>-</vt:lpstr>
      <vt:lpstr>-</vt:lpstr>
      <vt:lpstr>-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 Пришвин «Золотой луг»</dc:title>
  <dc:creator>Саша</dc:creator>
  <cp:lastModifiedBy>Петров Андрей</cp:lastModifiedBy>
  <cp:revision>14</cp:revision>
  <dcterms:created xsi:type="dcterms:W3CDTF">2014-04-29T10:33:39Z</dcterms:created>
  <dcterms:modified xsi:type="dcterms:W3CDTF">2020-04-13T06:54:51Z</dcterms:modified>
</cp:coreProperties>
</file>